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2" autoAdjust="0"/>
    <p:restoredTop sz="94726"/>
  </p:normalViewPr>
  <p:slideViewPr>
    <p:cSldViewPr snapToGrid="0">
      <p:cViewPr varScale="1">
        <p:scale>
          <a:sx n="78" d="100"/>
          <a:sy n="78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B9C3CF-849A-C81F-93B7-0292DEB07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ECE19E-CF65-25C9-F8A6-5076767A0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DA33D9-6B14-CFBA-7E7B-F93E4CDD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6357C3-F378-6637-D1B3-162E800E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3BFF24-73EA-46F1-E22F-554D742D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03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76813-F3CA-BB34-A9DE-3D0E2A13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5A7918-8F2E-8CC2-CACE-DDDEA00E1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5AC3EA-A902-2140-F01F-941420305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BAF57-7D48-EF69-49CD-3E90F9A5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2DC703-F83B-B348-28B8-BF667D3F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69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2C9F55-F01C-D1BA-58D1-D5D7C50E1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39D9D1-7C86-DEAF-DAA3-7E99797E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5D1DAD-BD1D-539C-5F9D-A324571E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6AEC3F-50F3-5C3E-D5EB-771A59D5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277853-0D85-0AC3-5A4A-0CF625BD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28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C8D44-51DC-1953-A681-D5017121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38D13B-913F-DA3C-A0C8-BD2407B87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DC1C91-7FFC-2BA4-C6CA-CA2C6AC5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002B62-E348-3CB5-C0DB-CEE55427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0CB7F0-777F-5E56-BAB9-0AC79F5E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3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DFA3FC-56B3-32F5-2B71-571E0755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D61A3B-1E20-FA6C-DA53-E5132906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AF3104-04FE-5B86-BA91-91EFF3F2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CB2DBD-B837-87F7-D2CF-38A0DD55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9E575D-D349-1351-CF23-8F90F648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51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8B5EED-6A9A-29C0-A40A-C4974B70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F4B08-5989-770D-65E5-A0623AA01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7F7C-AE83-DD1D-868E-0FBF35221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E99E10-E2D2-960C-2ED7-45639ADE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C6E601-AB7A-DAA0-30FA-7D8CD011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1270B-0B04-43B6-7947-D938BC90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06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18065-D096-2E08-12F6-CF390B62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AD4ED8-592C-1D95-1AD3-C0C0EEEEA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DD799D-CDF2-96EC-D394-1621F3C27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6F6F8F-9513-740D-1014-C92552356D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1108151-BD03-25F5-D99E-48825F1C8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CEDF593-DCC7-4FE0-CB39-D7BFF79F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1AD08A1-4027-DEF8-20A0-875B1840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30C22C8-D48F-4B74-725C-E63AE5AFE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83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2620C-A471-CA57-DD67-33ED0B9B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5FD1C7-D9F2-AAE8-E680-6A8BBB7F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8DD6C8-D283-44EC-99FA-D742F350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72BA66-E7CA-B5E2-F68C-66F0C464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68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824CCC9-ABBB-562F-5E03-9F8E953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A4CADA8-3FAE-AD4A-AFCF-8D5A0E65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9F5B43-C2C5-373E-FD9F-4B46F377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178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EFA51-2BB3-8BD9-9915-32EB895B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FD51AA-3E50-9FA0-0141-180B87341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DB4243-7CC3-6641-4E6F-BB356B30E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52F408-50EB-BC64-53EA-BD23DCCF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450948-26DD-391A-EC3B-C930C8D9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BD96E-45B9-C6FC-9741-6AC34760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63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ACD27F-1F9C-2E03-0322-8AEC1F7A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86EF6C2-EFC4-B53C-6ED0-2D1BA58A9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0CFA8A-962B-695D-57A1-6C4E16998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1B0396-E982-E9B8-18DE-A64DE8E3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D07578-D699-6F2F-9465-CC449AE57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32F88A-F091-2822-C40A-35E7D791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42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2E67DCF-1305-F382-0D56-5BEA2347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B62232-1121-7B6D-3CA9-C5CDDA2BA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C6D601-2032-9E91-AE08-5BD0F2CB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1A5C2-6CEF-4FBC-93C0-472336E94CBA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D1698-3700-D9E0-DD37-5CCE7DAA2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362D54-3774-7D83-0A9D-356659775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811FD-C167-4792-80BB-18CF0EE50ED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69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A46ADF2-50D8-A344-A522-AD60EFE96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8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E4B668D-F96E-5E2B-CF8B-FD15B7BA04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1D4774B-9A96-6529-BF92-36062FBE2F7A}"/>
              </a:ext>
            </a:extLst>
          </p:cNvPr>
          <p:cNvSpPr txBox="1"/>
          <p:nvPr/>
        </p:nvSpPr>
        <p:spPr>
          <a:xfrm>
            <a:off x="641132" y="745499"/>
            <a:ext cx="61800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1580947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di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Feder</dc:creator>
  <cp:lastModifiedBy>Francesca Costalonga</cp:lastModifiedBy>
  <cp:revision>6</cp:revision>
  <dcterms:created xsi:type="dcterms:W3CDTF">2025-05-12T10:40:48Z</dcterms:created>
  <dcterms:modified xsi:type="dcterms:W3CDTF">2026-05-06T10:10:21Z</dcterms:modified>
</cp:coreProperties>
</file>