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61" r:id="rId2"/>
  </p:sldIdLst>
  <p:sldSz cx="18002250" cy="25203150"/>
  <p:notesSz cx="6858000" cy="9945688"/>
  <p:defaultTextStyle>
    <a:defPPr>
      <a:defRPr lang="it-IT"/>
    </a:defPPr>
    <a:lvl1pPr algn="l" defTabSz="2468563" rtl="0" fontAlgn="base">
      <a:spcBef>
        <a:spcPct val="0"/>
      </a:spcBef>
      <a:spcAft>
        <a:spcPct val="0"/>
      </a:spcAft>
      <a:defRPr sz="4900" kern="1200">
        <a:solidFill>
          <a:schemeClr val="tx1"/>
        </a:solidFill>
        <a:latin typeface="Calibri" pitchFamily="34" charset="0"/>
        <a:ea typeface="+mn-ea"/>
        <a:cs typeface="Arial" charset="0"/>
      </a:defRPr>
    </a:lvl1pPr>
    <a:lvl2pPr marL="1233488" indent="-776288" algn="l" defTabSz="2468563" rtl="0" fontAlgn="base">
      <a:spcBef>
        <a:spcPct val="0"/>
      </a:spcBef>
      <a:spcAft>
        <a:spcPct val="0"/>
      </a:spcAft>
      <a:defRPr sz="4900" kern="1200">
        <a:solidFill>
          <a:schemeClr val="tx1"/>
        </a:solidFill>
        <a:latin typeface="Calibri" pitchFamily="34" charset="0"/>
        <a:ea typeface="+mn-ea"/>
        <a:cs typeface="Arial" charset="0"/>
      </a:defRPr>
    </a:lvl2pPr>
    <a:lvl3pPr marL="2468563" indent="-1554163" algn="l" defTabSz="2468563" rtl="0" fontAlgn="base">
      <a:spcBef>
        <a:spcPct val="0"/>
      </a:spcBef>
      <a:spcAft>
        <a:spcPct val="0"/>
      </a:spcAft>
      <a:defRPr sz="4900" kern="1200">
        <a:solidFill>
          <a:schemeClr val="tx1"/>
        </a:solidFill>
        <a:latin typeface="Calibri" pitchFamily="34" charset="0"/>
        <a:ea typeface="+mn-ea"/>
        <a:cs typeface="Arial" charset="0"/>
      </a:defRPr>
    </a:lvl3pPr>
    <a:lvl4pPr marL="3702050" indent="-2330450" algn="l" defTabSz="2468563" rtl="0" fontAlgn="base">
      <a:spcBef>
        <a:spcPct val="0"/>
      </a:spcBef>
      <a:spcAft>
        <a:spcPct val="0"/>
      </a:spcAft>
      <a:defRPr sz="4900" kern="1200">
        <a:solidFill>
          <a:schemeClr val="tx1"/>
        </a:solidFill>
        <a:latin typeface="Calibri" pitchFamily="34" charset="0"/>
        <a:ea typeface="+mn-ea"/>
        <a:cs typeface="Arial" charset="0"/>
      </a:defRPr>
    </a:lvl4pPr>
    <a:lvl5pPr marL="4937125" indent="-3108325" algn="l" defTabSz="2468563" rtl="0" fontAlgn="base">
      <a:spcBef>
        <a:spcPct val="0"/>
      </a:spcBef>
      <a:spcAft>
        <a:spcPct val="0"/>
      </a:spcAft>
      <a:defRPr sz="4900" kern="1200">
        <a:solidFill>
          <a:schemeClr val="tx1"/>
        </a:solidFill>
        <a:latin typeface="Calibri" pitchFamily="34" charset="0"/>
        <a:ea typeface="+mn-ea"/>
        <a:cs typeface="Arial" charset="0"/>
      </a:defRPr>
    </a:lvl5pPr>
    <a:lvl6pPr marL="2286000" algn="l" defTabSz="914400" rtl="0" eaLnBrk="1" latinLnBrk="0" hangingPunct="1">
      <a:defRPr sz="4900" kern="1200">
        <a:solidFill>
          <a:schemeClr val="tx1"/>
        </a:solidFill>
        <a:latin typeface="Calibri" pitchFamily="34" charset="0"/>
        <a:ea typeface="+mn-ea"/>
        <a:cs typeface="Arial" charset="0"/>
      </a:defRPr>
    </a:lvl6pPr>
    <a:lvl7pPr marL="2743200" algn="l" defTabSz="914400" rtl="0" eaLnBrk="1" latinLnBrk="0" hangingPunct="1">
      <a:defRPr sz="4900" kern="1200">
        <a:solidFill>
          <a:schemeClr val="tx1"/>
        </a:solidFill>
        <a:latin typeface="Calibri" pitchFamily="34" charset="0"/>
        <a:ea typeface="+mn-ea"/>
        <a:cs typeface="Arial" charset="0"/>
      </a:defRPr>
    </a:lvl7pPr>
    <a:lvl8pPr marL="3200400" algn="l" defTabSz="914400" rtl="0" eaLnBrk="1" latinLnBrk="0" hangingPunct="1">
      <a:defRPr sz="4900" kern="1200">
        <a:solidFill>
          <a:schemeClr val="tx1"/>
        </a:solidFill>
        <a:latin typeface="Calibri" pitchFamily="34" charset="0"/>
        <a:ea typeface="+mn-ea"/>
        <a:cs typeface="Arial" charset="0"/>
      </a:defRPr>
    </a:lvl8pPr>
    <a:lvl9pPr marL="3657600" algn="l" defTabSz="914400" rtl="0" eaLnBrk="1" latinLnBrk="0" hangingPunct="1">
      <a:defRPr sz="49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7938">
          <p15:clr>
            <a:srgbClr val="A4A3A4"/>
          </p15:clr>
        </p15:guide>
        <p15:guide id="2" pos="56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1818"/>
    <a:srgbClr val="CC6600"/>
    <a:srgbClr val="DDDDDD"/>
    <a:srgbClr val="9900FF"/>
    <a:srgbClr val="00CC00"/>
    <a:srgbClr val="326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94660"/>
  </p:normalViewPr>
  <p:slideViewPr>
    <p:cSldViewPr>
      <p:cViewPr>
        <p:scale>
          <a:sx n="40" d="100"/>
          <a:sy n="40" d="100"/>
        </p:scale>
        <p:origin x="1738" y="-2760"/>
      </p:cViewPr>
      <p:guideLst>
        <p:guide orient="horz" pos="7938"/>
        <p:guide pos="567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1267"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7F90BADC-553B-4210-AAC8-D976934DAEE5}" type="datetimeFigureOut">
              <a:rPr lang="it-IT"/>
              <a:pPr/>
              <a:t>13/05/2020</a:t>
            </a:fld>
            <a:endParaRPr lang="it-IT"/>
          </a:p>
        </p:txBody>
      </p:sp>
      <p:sp>
        <p:nvSpPr>
          <p:cNvPr id="11268" name="Rectangle 4"/>
          <p:cNvSpPr>
            <a:spLocks noGrp="1" noChangeArrowheads="1"/>
          </p:cNvSpPr>
          <p:nvPr>
            <p:ph type="ftr" sz="quarter" idx="2"/>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1269" name="Rectangle 5"/>
          <p:cNvSpPr>
            <a:spLocks noGrp="1" noChangeArrowheads="1"/>
          </p:cNvSpPr>
          <p:nvPr>
            <p:ph type="sldNum" sz="quarter" idx="3"/>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F232C63-275C-4396-B76B-199C75DACCA3}"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350169" y="7829314"/>
            <a:ext cx="15301913" cy="5402342"/>
          </a:xfrm>
        </p:spPr>
        <p:txBody>
          <a:bodyPr/>
          <a:lstStyle/>
          <a:p>
            <a:r>
              <a:rPr lang="it-IT"/>
              <a:t>Fare clic per modificare lo stile del titolo</a:t>
            </a:r>
          </a:p>
        </p:txBody>
      </p:sp>
      <p:sp>
        <p:nvSpPr>
          <p:cNvPr id="3" name="Sottotitolo 2"/>
          <p:cNvSpPr>
            <a:spLocks noGrp="1"/>
          </p:cNvSpPr>
          <p:nvPr>
            <p:ph type="subTitle" idx="1"/>
          </p:nvPr>
        </p:nvSpPr>
        <p:spPr>
          <a:xfrm>
            <a:off x="2700338" y="14281785"/>
            <a:ext cx="12601575" cy="6440805"/>
          </a:xfrm>
        </p:spPr>
        <p:txBody>
          <a:bodyPr/>
          <a:lstStyle>
            <a:lvl1pPr marL="0" indent="0" algn="ctr">
              <a:buNone/>
              <a:defRPr>
                <a:solidFill>
                  <a:schemeClr val="tx1">
                    <a:tint val="75000"/>
                  </a:schemeClr>
                </a:solidFill>
              </a:defRPr>
            </a:lvl1pPr>
            <a:lvl2pPr marL="1234440" indent="0" algn="ctr">
              <a:buNone/>
              <a:defRPr>
                <a:solidFill>
                  <a:schemeClr val="tx1">
                    <a:tint val="75000"/>
                  </a:schemeClr>
                </a:solidFill>
              </a:defRPr>
            </a:lvl2pPr>
            <a:lvl3pPr marL="2468880" indent="0" algn="ctr">
              <a:buNone/>
              <a:defRPr>
                <a:solidFill>
                  <a:schemeClr val="tx1">
                    <a:tint val="75000"/>
                  </a:schemeClr>
                </a:solidFill>
              </a:defRPr>
            </a:lvl3pPr>
            <a:lvl4pPr marL="3703320" indent="0" algn="ctr">
              <a:buNone/>
              <a:defRPr>
                <a:solidFill>
                  <a:schemeClr val="tx1">
                    <a:tint val="75000"/>
                  </a:schemeClr>
                </a:solidFill>
              </a:defRPr>
            </a:lvl4pPr>
            <a:lvl5pPr marL="4937760" indent="0" algn="ctr">
              <a:buNone/>
              <a:defRPr>
                <a:solidFill>
                  <a:schemeClr val="tx1">
                    <a:tint val="75000"/>
                  </a:schemeClr>
                </a:solidFill>
              </a:defRPr>
            </a:lvl5pPr>
            <a:lvl6pPr marL="6172200" indent="0" algn="ctr">
              <a:buNone/>
              <a:defRPr>
                <a:solidFill>
                  <a:schemeClr val="tx1">
                    <a:tint val="75000"/>
                  </a:schemeClr>
                </a:solidFill>
              </a:defRPr>
            </a:lvl6pPr>
            <a:lvl7pPr marL="7406640" indent="0" algn="ctr">
              <a:buNone/>
              <a:defRPr>
                <a:solidFill>
                  <a:schemeClr val="tx1">
                    <a:tint val="75000"/>
                  </a:schemeClr>
                </a:solidFill>
              </a:defRPr>
            </a:lvl7pPr>
            <a:lvl8pPr marL="8641080" indent="0" algn="ctr">
              <a:buNone/>
              <a:defRPr>
                <a:solidFill>
                  <a:schemeClr val="tx1">
                    <a:tint val="75000"/>
                  </a:schemeClr>
                </a:solidFill>
              </a:defRPr>
            </a:lvl8pPr>
            <a:lvl9pPr marL="987552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B1F60A68-4C86-4C06-A736-27DF52F02580}" type="datetimeFigureOut">
              <a:rPr lang="it-IT"/>
              <a:pPr>
                <a:defRPr/>
              </a:pPr>
              <a:t>13/05/2020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FC0C6F0-C8BF-42F3-A0BA-4FF74DD8ED6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23F244F4-B7AC-4178-BFB0-F77FA818C4D0}" type="datetimeFigureOut">
              <a:rPr lang="it-IT"/>
              <a:pPr>
                <a:defRPr/>
              </a:pPr>
              <a:t>13/05/2020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B4BC74B-3012-4D58-A653-E061DC367CA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25696963" y="3710465"/>
            <a:ext cx="7972872" cy="79028211"/>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772097" y="3710465"/>
            <a:ext cx="23624827" cy="7902821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1CB24696-3A7A-4045-8526-C8A32983CB84}" type="datetimeFigureOut">
              <a:rPr lang="it-IT"/>
              <a:pPr>
                <a:defRPr/>
              </a:pPr>
              <a:t>13/05/2020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8C4BED6-629D-4D78-ABA5-0EC13012942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17D0464B-A35B-420E-A1C0-92B961B205D3}" type="datetimeFigureOut">
              <a:rPr lang="it-IT"/>
              <a:pPr>
                <a:defRPr/>
              </a:pPr>
              <a:t>13/05/2020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A0D2849-BDAB-4871-8236-A845D1E6B42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422053" y="16195359"/>
            <a:ext cx="15301913" cy="5005626"/>
          </a:xfrm>
        </p:spPr>
        <p:txBody>
          <a:bodyPr anchor="t"/>
          <a:lstStyle>
            <a:lvl1pPr algn="l">
              <a:defRPr sz="10800" b="1" cap="all"/>
            </a:lvl1pPr>
          </a:lstStyle>
          <a:p>
            <a:r>
              <a:rPr lang="it-IT"/>
              <a:t>Fare clic per modificare lo stile del titolo</a:t>
            </a:r>
          </a:p>
        </p:txBody>
      </p:sp>
      <p:sp>
        <p:nvSpPr>
          <p:cNvPr id="3" name="Segnaposto testo 2"/>
          <p:cNvSpPr>
            <a:spLocks noGrp="1"/>
          </p:cNvSpPr>
          <p:nvPr>
            <p:ph type="body" idx="1"/>
          </p:nvPr>
        </p:nvSpPr>
        <p:spPr>
          <a:xfrm>
            <a:off x="1422053" y="10682172"/>
            <a:ext cx="15301913" cy="5513187"/>
          </a:xfrm>
        </p:spPr>
        <p:txBody>
          <a:bodyPr anchor="b"/>
          <a:lstStyle>
            <a:lvl1pPr marL="0" indent="0">
              <a:buNone/>
              <a:defRPr sz="5400">
                <a:solidFill>
                  <a:schemeClr val="tx1">
                    <a:tint val="75000"/>
                  </a:schemeClr>
                </a:solidFill>
              </a:defRPr>
            </a:lvl1pPr>
            <a:lvl2pPr marL="1234440" indent="0">
              <a:buNone/>
              <a:defRPr sz="4900">
                <a:solidFill>
                  <a:schemeClr val="tx1">
                    <a:tint val="75000"/>
                  </a:schemeClr>
                </a:solidFill>
              </a:defRPr>
            </a:lvl2pPr>
            <a:lvl3pPr marL="2468880" indent="0">
              <a:buNone/>
              <a:defRPr sz="4300">
                <a:solidFill>
                  <a:schemeClr val="tx1">
                    <a:tint val="75000"/>
                  </a:schemeClr>
                </a:solidFill>
              </a:defRPr>
            </a:lvl3pPr>
            <a:lvl4pPr marL="3703320" indent="0">
              <a:buNone/>
              <a:defRPr sz="3800">
                <a:solidFill>
                  <a:schemeClr val="tx1">
                    <a:tint val="75000"/>
                  </a:schemeClr>
                </a:solidFill>
              </a:defRPr>
            </a:lvl4pPr>
            <a:lvl5pPr marL="4937760" indent="0">
              <a:buNone/>
              <a:defRPr sz="3800">
                <a:solidFill>
                  <a:schemeClr val="tx1">
                    <a:tint val="75000"/>
                  </a:schemeClr>
                </a:solidFill>
              </a:defRPr>
            </a:lvl5pPr>
            <a:lvl6pPr marL="6172200" indent="0">
              <a:buNone/>
              <a:defRPr sz="3800">
                <a:solidFill>
                  <a:schemeClr val="tx1">
                    <a:tint val="75000"/>
                  </a:schemeClr>
                </a:solidFill>
              </a:defRPr>
            </a:lvl6pPr>
            <a:lvl7pPr marL="7406640" indent="0">
              <a:buNone/>
              <a:defRPr sz="3800">
                <a:solidFill>
                  <a:schemeClr val="tx1">
                    <a:tint val="75000"/>
                  </a:schemeClr>
                </a:solidFill>
              </a:defRPr>
            </a:lvl7pPr>
            <a:lvl8pPr marL="8641080" indent="0">
              <a:buNone/>
              <a:defRPr sz="3800">
                <a:solidFill>
                  <a:schemeClr val="tx1">
                    <a:tint val="75000"/>
                  </a:schemeClr>
                </a:solidFill>
              </a:defRPr>
            </a:lvl8pPr>
            <a:lvl9pPr marL="9875520" indent="0">
              <a:buNone/>
              <a:defRPr sz="38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9A8FE1A-7CEF-4B4C-9D04-5323DD75E00A}" type="datetimeFigureOut">
              <a:rPr lang="it-IT"/>
              <a:pPr>
                <a:defRPr/>
              </a:pPr>
              <a:t>13/05/2020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C04FC1-71DB-4F5B-B79D-1531D2B8E6A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772097" y="21609369"/>
            <a:ext cx="15798849" cy="61129307"/>
          </a:xfrm>
        </p:spPr>
        <p:txBody>
          <a:bodyPr/>
          <a:lstStyle>
            <a:lvl1pPr>
              <a:defRPr sz="7600"/>
            </a:lvl1pPr>
            <a:lvl2pPr>
              <a:defRPr sz="6500"/>
            </a:lvl2pPr>
            <a:lvl3pPr>
              <a:defRPr sz="5400"/>
            </a:lvl3pPr>
            <a:lvl4pPr>
              <a:defRPr sz="4900"/>
            </a:lvl4pPr>
            <a:lvl5pPr>
              <a:defRPr sz="4900"/>
            </a:lvl5pPr>
            <a:lvl6pPr>
              <a:defRPr sz="4900"/>
            </a:lvl6pPr>
            <a:lvl7pPr>
              <a:defRPr sz="4900"/>
            </a:lvl7pPr>
            <a:lvl8pPr>
              <a:defRPr sz="4900"/>
            </a:lvl8pPr>
            <a:lvl9pPr>
              <a:defRPr sz="4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17870984" y="21609369"/>
            <a:ext cx="15798851" cy="61129307"/>
          </a:xfrm>
        </p:spPr>
        <p:txBody>
          <a:bodyPr/>
          <a:lstStyle>
            <a:lvl1pPr>
              <a:defRPr sz="7600"/>
            </a:lvl1pPr>
            <a:lvl2pPr>
              <a:defRPr sz="6500"/>
            </a:lvl2pPr>
            <a:lvl3pPr>
              <a:defRPr sz="5400"/>
            </a:lvl3pPr>
            <a:lvl4pPr>
              <a:defRPr sz="4900"/>
            </a:lvl4pPr>
            <a:lvl5pPr>
              <a:defRPr sz="4900"/>
            </a:lvl5pPr>
            <a:lvl6pPr>
              <a:defRPr sz="4900"/>
            </a:lvl6pPr>
            <a:lvl7pPr>
              <a:defRPr sz="4900"/>
            </a:lvl7pPr>
            <a:lvl8pPr>
              <a:defRPr sz="4900"/>
            </a:lvl8pPr>
            <a:lvl9pPr>
              <a:defRPr sz="4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ED801EDF-399B-4C05-9547-8D7796F9FDEE}" type="datetimeFigureOut">
              <a:rPr lang="it-IT"/>
              <a:pPr>
                <a:defRPr/>
              </a:pPr>
              <a:t>13/05/2020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9FF1CA9-5FA9-4C79-AD31-FC6682C53A40}"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00113" y="1009295"/>
            <a:ext cx="16202025" cy="4200525"/>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900113" y="5641540"/>
            <a:ext cx="7954120" cy="2351125"/>
          </a:xfrm>
        </p:spPr>
        <p:txBody>
          <a:bodyPr anchor="b"/>
          <a:lstStyle>
            <a:lvl1pPr marL="0" indent="0">
              <a:buNone/>
              <a:defRPr sz="6500" b="1"/>
            </a:lvl1pPr>
            <a:lvl2pPr marL="1234440" indent="0">
              <a:buNone/>
              <a:defRPr sz="5400" b="1"/>
            </a:lvl2pPr>
            <a:lvl3pPr marL="2468880" indent="0">
              <a:buNone/>
              <a:defRPr sz="4900" b="1"/>
            </a:lvl3pPr>
            <a:lvl4pPr marL="3703320" indent="0">
              <a:buNone/>
              <a:defRPr sz="4300" b="1"/>
            </a:lvl4pPr>
            <a:lvl5pPr marL="4937760" indent="0">
              <a:buNone/>
              <a:defRPr sz="4300" b="1"/>
            </a:lvl5pPr>
            <a:lvl6pPr marL="6172200" indent="0">
              <a:buNone/>
              <a:defRPr sz="4300" b="1"/>
            </a:lvl6pPr>
            <a:lvl7pPr marL="7406640" indent="0">
              <a:buNone/>
              <a:defRPr sz="4300" b="1"/>
            </a:lvl7pPr>
            <a:lvl8pPr marL="8641080" indent="0">
              <a:buNone/>
              <a:defRPr sz="4300" b="1"/>
            </a:lvl8pPr>
            <a:lvl9pPr marL="9875520" indent="0">
              <a:buNone/>
              <a:defRPr sz="4300" b="1"/>
            </a:lvl9pPr>
          </a:lstStyle>
          <a:p>
            <a:pPr lvl="0"/>
            <a:r>
              <a:rPr lang="it-IT"/>
              <a:t>Fare clic per modificare stili del testo dello schema</a:t>
            </a:r>
          </a:p>
        </p:txBody>
      </p:sp>
      <p:sp>
        <p:nvSpPr>
          <p:cNvPr id="4" name="Segnaposto contenuto 3"/>
          <p:cNvSpPr>
            <a:spLocks noGrp="1"/>
          </p:cNvSpPr>
          <p:nvPr>
            <p:ph sz="half" idx="2"/>
          </p:nvPr>
        </p:nvSpPr>
        <p:spPr>
          <a:xfrm>
            <a:off x="900113" y="7992666"/>
            <a:ext cx="7954120" cy="14520983"/>
          </a:xfrm>
        </p:spPr>
        <p:txBody>
          <a:bodyPr/>
          <a:lstStyle>
            <a:lvl1pPr>
              <a:defRPr sz="6500"/>
            </a:lvl1pPr>
            <a:lvl2pPr>
              <a:defRPr sz="5400"/>
            </a:lvl2pPr>
            <a:lvl3pPr>
              <a:defRPr sz="4900"/>
            </a:lvl3pPr>
            <a:lvl4pPr>
              <a:defRPr sz="4300"/>
            </a:lvl4pPr>
            <a:lvl5pPr>
              <a:defRPr sz="4300"/>
            </a:lvl5pPr>
            <a:lvl6pPr>
              <a:defRPr sz="4300"/>
            </a:lvl6pPr>
            <a:lvl7pPr>
              <a:defRPr sz="4300"/>
            </a:lvl7pPr>
            <a:lvl8pPr>
              <a:defRPr sz="4300"/>
            </a:lvl8pPr>
            <a:lvl9pPr>
              <a:defRPr sz="43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9144894" y="5641540"/>
            <a:ext cx="7957245" cy="2351125"/>
          </a:xfrm>
        </p:spPr>
        <p:txBody>
          <a:bodyPr anchor="b"/>
          <a:lstStyle>
            <a:lvl1pPr marL="0" indent="0">
              <a:buNone/>
              <a:defRPr sz="6500" b="1"/>
            </a:lvl1pPr>
            <a:lvl2pPr marL="1234440" indent="0">
              <a:buNone/>
              <a:defRPr sz="5400" b="1"/>
            </a:lvl2pPr>
            <a:lvl3pPr marL="2468880" indent="0">
              <a:buNone/>
              <a:defRPr sz="4900" b="1"/>
            </a:lvl3pPr>
            <a:lvl4pPr marL="3703320" indent="0">
              <a:buNone/>
              <a:defRPr sz="4300" b="1"/>
            </a:lvl4pPr>
            <a:lvl5pPr marL="4937760" indent="0">
              <a:buNone/>
              <a:defRPr sz="4300" b="1"/>
            </a:lvl5pPr>
            <a:lvl6pPr marL="6172200" indent="0">
              <a:buNone/>
              <a:defRPr sz="4300" b="1"/>
            </a:lvl6pPr>
            <a:lvl7pPr marL="7406640" indent="0">
              <a:buNone/>
              <a:defRPr sz="4300" b="1"/>
            </a:lvl7pPr>
            <a:lvl8pPr marL="8641080" indent="0">
              <a:buNone/>
              <a:defRPr sz="4300" b="1"/>
            </a:lvl8pPr>
            <a:lvl9pPr marL="9875520" indent="0">
              <a:buNone/>
              <a:defRPr sz="4300" b="1"/>
            </a:lvl9pPr>
          </a:lstStyle>
          <a:p>
            <a:pPr lvl="0"/>
            <a:r>
              <a:rPr lang="it-IT"/>
              <a:t>Fare clic per modificare stili del testo dello schema</a:t>
            </a:r>
          </a:p>
        </p:txBody>
      </p:sp>
      <p:sp>
        <p:nvSpPr>
          <p:cNvPr id="6" name="Segnaposto contenuto 5"/>
          <p:cNvSpPr>
            <a:spLocks noGrp="1"/>
          </p:cNvSpPr>
          <p:nvPr>
            <p:ph sz="quarter" idx="4"/>
          </p:nvPr>
        </p:nvSpPr>
        <p:spPr>
          <a:xfrm>
            <a:off x="9144894" y="7992666"/>
            <a:ext cx="7957245" cy="14520983"/>
          </a:xfrm>
        </p:spPr>
        <p:txBody>
          <a:bodyPr/>
          <a:lstStyle>
            <a:lvl1pPr>
              <a:defRPr sz="6500"/>
            </a:lvl1pPr>
            <a:lvl2pPr>
              <a:defRPr sz="5400"/>
            </a:lvl2pPr>
            <a:lvl3pPr>
              <a:defRPr sz="4900"/>
            </a:lvl3pPr>
            <a:lvl4pPr>
              <a:defRPr sz="4300"/>
            </a:lvl4pPr>
            <a:lvl5pPr>
              <a:defRPr sz="4300"/>
            </a:lvl5pPr>
            <a:lvl6pPr>
              <a:defRPr sz="4300"/>
            </a:lvl6pPr>
            <a:lvl7pPr>
              <a:defRPr sz="4300"/>
            </a:lvl7pPr>
            <a:lvl8pPr>
              <a:defRPr sz="4300"/>
            </a:lvl8pPr>
            <a:lvl9pPr>
              <a:defRPr sz="43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F33708D4-344D-4B0B-87EF-1C1BA683E965}" type="datetimeFigureOut">
              <a:rPr lang="it-IT"/>
              <a:pPr>
                <a:defRPr/>
              </a:pPr>
              <a:t>13/05/2020</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BADF285E-4D6D-4727-9CEC-254F241FBA9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2DE7992F-ECD1-43BC-BDB5-C2AC5CB04221}" type="datetimeFigureOut">
              <a:rPr lang="it-IT"/>
              <a:pPr>
                <a:defRPr/>
              </a:pPr>
              <a:t>13/05/2020</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99ED4D5-5D6D-45BA-9763-4A0F0B4B13A8}"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610E0BB-5103-46A4-8109-1A7C7227AC1E}" type="datetimeFigureOut">
              <a:rPr lang="it-IT"/>
              <a:pPr>
                <a:defRPr/>
              </a:pPr>
              <a:t>13/05/2020</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2D5234E3-C797-4173-8360-0CF7C158296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00114" y="1003459"/>
            <a:ext cx="5922616" cy="4270534"/>
          </a:xfrm>
        </p:spPr>
        <p:txBody>
          <a:bodyPr anchor="b"/>
          <a:lstStyle>
            <a:lvl1pPr algn="l">
              <a:defRPr sz="5400" b="1"/>
            </a:lvl1pPr>
          </a:lstStyle>
          <a:p>
            <a:r>
              <a:rPr lang="it-IT"/>
              <a:t>Fare clic per modificare lo stile del titolo</a:t>
            </a:r>
          </a:p>
        </p:txBody>
      </p:sp>
      <p:sp>
        <p:nvSpPr>
          <p:cNvPr id="3" name="Segnaposto contenuto 2"/>
          <p:cNvSpPr>
            <a:spLocks noGrp="1"/>
          </p:cNvSpPr>
          <p:nvPr>
            <p:ph idx="1"/>
          </p:nvPr>
        </p:nvSpPr>
        <p:spPr>
          <a:xfrm>
            <a:off x="7038380" y="1003461"/>
            <a:ext cx="10063758" cy="21510190"/>
          </a:xfrm>
        </p:spPr>
        <p:txBody>
          <a:bodyPr/>
          <a:lstStyle>
            <a:lvl1pPr>
              <a:defRPr sz="8600"/>
            </a:lvl1pPr>
            <a:lvl2pPr>
              <a:defRPr sz="7600"/>
            </a:lvl2pPr>
            <a:lvl3pPr>
              <a:defRPr sz="6500"/>
            </a:lvl3pPr>
            <a:lvl4pPr>
              <a:defRPr sz="5400"/>
            </a:lvl4pPr>
            <a:lvl5pPr>
              <a:defRPr sz="5400"/>
            </a:lvl5pPr>
            <a:lvl6pPr>
              <a:defRPr sz="5400"/>
            </a:lvl6pPr>
            <a:lvl7pPr>
              <a:defRPr sz="5400"/>
            </a:lvl7pPr>
            <a:lvl8pPr>
              <a:defRPr sz="5400"/>
            </a:lvl8pPr>
            <a:lvl9pPr>
              <a:defRPr sz="5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900114" y="5273994"/>
            <a:ext cx="5922616" cy="17239657"/>
          </a:xfrm>
        </p:spPr>
        <p:txBody>
          <a:bodyPr/>
          <a:lstStyle>
            <a:lvl1pPr marL="0" indent="0">
              <a:buNone/>
              <a:defRPr sz="3800"/>
            </a:lvl1pPr>
            <a:lvl2pPr marL="1234440" indent="0">
              <a:buNone/>
              <a:defRPr sz="3200"/>
            </a:lvl2pPr>
            <a:lvl3pPr marL="2468880" indent="0">
              <a:buNone/>
              <a:defRPr sz="2700"/>
            </a:lvl3pPr>
            <a:lvl4pPr marL="3703320" indent="0">
              <a:buNone/>
              <a:defRPr sz="2400"/>
            </a:lvl4pPr>
            <a:lvl5pPr marL="4937760" indent="0">
              <a:buNone/>
              <a:defRPr sz="2400"/>
            </a:lvl5pPr>
            <a:lvl6pPr marL="6172200" indent="0">
              <a:buNone/>
              <a:defRPr sz="2400"/>
            </a:lvl6pPr>
            <a:lvl7pPr marL="7406640" indent="0">
              <a:buNone/>
              <a:defRPr sz="2400"/>
            </a:lvl7pPr>
            <a:lvl8pPr marL="8641080" indent="0">
              <a:buNone/>
              <a:defRPr sz="2400"/>
            </a:lvl8pPr>
            <a:lvl9pPr marL="9875520" indent="0">
              <a:buNone/>
              <a:defRPr sz="24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C55934F-835B-40F7-9E69-C7F7E5D1BE4D}" type="datetimeFigureOut">
              <a:rPr lang="it-IT"/>
              <a:pPr>
                <a:defRPr/>
              </a:pPr>
              <a:t>13/05/2020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CFB0729-D141-409A-BEC6-27BEA986020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528567" y="17642205"/>
            <a:ext cx="10801350" cy="2082762"/>
          </a:xfrm>
        </p:spPr>
        <p:txBody>
          <a:bodyPr anchor="b"/>
          <a:lstStyle>
            <a:lvl1pPr algn="l">
              <a:defRPr sz="5400" b="1"/>
            </a:lvl1pPr>
          </a:lstStyle>
          <a:p>
            <a:r>
              <a:rPr lang="it-IT"/>
              <a:t>Fare clic per modificare lo stile del titolo</a:t>
            </a:r>
          </a:p>
        </p:txBody>
      </p:sp>
      <p:sp>
        <p:nvSpPr>
          <p:cNvPr id="3" name="Segnaposto immagine 2"/>
          <p:cNvSpPr>
            <a:spLocks noGrp="1"/>
          </p:cNvSpPr>
          <p:nvPr>
            <p:ph type="pic" idx="1"/>
          </p:nvPr>
        </p:nvSpPr>
        <p:spPr>
          <a:xfrm>
            <a:off x="3528567" y="2251948"/>
            <a:ext cx="10801350" cy="15121890"/>
          </a:xfrm>
        </p:spPr>
        <p:txBody>
          <a:bodyPr rtlCol="0">
            <a:normAutofit/>
          </a:bodyPr>
          <a:lstStyle>
            <a:lvl1pPr marL="0" indent="0">
              <a:buNone/>
              <a:defRPr sz="8600"/>
            </a:lvl1pPr>
            <a:lvl2pPr marL="1234440" indent="0">
              <a:buNone/>
              <a:defRPr sz="7600"/>
            </a:lvl2pPr>
            <a:lvl3pPr marL="2468880" indent="0">
              <a:buNone/>
              <a:defRPr sz="650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pPr lvl="0"/>
            <a:endParaRPr lang="it-IT" noProof="0"/>
          </a:p>
        </p:txBody>
      </p:sp>
      <p:sp>
        <p:nvSpPr>
          <p:cNvPr id="4" name="Segnaposto testo 3"/>
          <p:cNvSpPr>
            <a:spLocks noGrp="1"/>
          </p:cNvSpPr>
          <p:nvPr>
            <p:ph type="body" sz="half" idx="2"/>
          </p:nvPr>
        </p:nvSpPr>
        <p:spPr>
          <a:xfrm>
            <a:off x="3528567" y="19724967"/>
            <a:ext cx="10801350" cy="2957868"/>
          </a:xfrm>
        </p:spPr>
        <p:txBody>
          <a:bodyPr/>
          <a:lstStyle>
            <a:lvl1pPr marL="0" indent="0">
              <a:buNone/>
              <a:defRPr sz="3800"/>
            </a:lvl1pPr>
            <a:lvl2pPr marL="1234440" indent="0">
              <a:buNone/>
              <a:defRPr sz="3200"/>
            </a:lvl2pPr>
            <a:lvl3pPr marL="2468880" indent="0">
              <a:buNone/>
              <a:defRPr sz="2700"/>
            </a:lvl3pPr>
            <a:lvl4pPr marL="3703320" indent="0">
              <a:buNone/>
              <a:defRPr sz="2400"/>
            </a:lvl4pPr>
            <a:lvl5pPr marL="4937760" indent="0">
              <a:buNone/>
              <a:defRPr sz="2400"/>
            </a:lvl5pPr>
            <a:lvl6pPr marL="6172200" indent="0">
              <a:buNone/>
              <a:defRPr sz="2400"/>
            </a:lvl6pPr>
            <a:lvl7pPr marL="7406640" indent="0">
              <a:buNone/>
              <a:defRPr sz="2400"/>
            </a:lvl7pPr>
            <a:lvl8pPr marL="8641080" indent="0">
              <a:buNone/>
              <a:defRPr sz="2400"/>
            </a:lvl8pPr>
            <a:lvl9pPr marL="9875520" indent="0">
              <a:buNone/>
              <a:defRPr sz="24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8B6C89A-BC5E-4195-A76D-9EA0EAA977E3}" type="datetimeFigureOut">
              <a:rPr lang="it-IT"/>
              <a:pPr>
                <a:defRPr/>
              </a:pPr>
              <a:t>13/05/2020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195293A-B352-4C7E-AD1A-1FB1398D2DCC}"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900113" y="1009650"/>
            <a:ext cx="16202025" cy="4200525"/>
          </a:xfrm>
          <a:prstGeom prst="rect">
            <a:avLst/>
          </a:prstGeom>
          <a:noFill/>
          <a:ln w="9525">
            <a:noFill/>
            <a:miter lim="800000"/>
            <a:headEnd/>
            <a:tailEnd/>
          </a:ln>
        </p:spPr>
        <p:txBody>
          <a:bodyPr vert="horz" wrap="square" lIns="246888" tIns="123444" rIns="246888" bIns="123444"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900113" y="5880100"/>
            <a:ext cx="16202025" cy="16633825"/>
          </a:xfrm>
          <a:prstGeom prst="rect">
            <a:avLst/>
          </a:prstGeom>
          <a:noFill/>
          <a:ln w="9525">
            <a:noFill/>
            <a:miter lim="800000"/>
            <a:headEnd/>
            <a:tailEnd/>
          </a:ln>
        </p:spPr>
        <p:txBody>
          <a:bodyPr vert="horz" wrap="square" lIns="246888" tIns="123444" rIns="246888" bIns="123444"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900113" y="23360063"/>
            <a:ext cx="4200525" cy="1341437"/>
          </a:xfrm>
          <a:prstGeom prst="rect">
            <a:avLst/>
          </a:prstGeom>
        </p:spPr>
        <p:txBody>
          <a:bodyPr vert="horz" lIns="246888" tIns="123444" rIns="246888" bIns="123444" rtlCol="0" anchor="ctr"/>
          <a:lstStyle>
            <a:lvl1pPr algn="l" defTabSz="2468880" fontAlgn="auto">
              <a:spcBef>
                <a:spcPts val="0"/>
              </a:spcBef>
              <a:spcAft>
                <a:spcPts val="0"/>
              </a:spcAft>
              <a:defRPr sz="3200" smtClean="0">
                <a:solidFill>
                  <a:schemeClr val="tx1">
                    <a:tint val="75000"/>
                  </a:schemeClr>
                </a:solidFill>
                <a:latin typeface="+mn-lt"/>
                <a:cs typeface="+mn-cs"/>
              </a:defRPr>
            </a:lvl1pPr>
          </a:lstStyle>
          <a:p>
            <a:pPr>
              <a:defRPr/>
            </a:pPr>
            <a:fld id="{FE3BE5CA-F951-4E59-949F-C9FB5A1B409C}" type="datetimeFigureOut">
              <a:rPr lang="it-IT"/>
              <a:pPr>
                <a:defRPr/>
              </a:pPr>
              <a:t>13/05/2020</a:t>
            </a:fld>
            <a:endParaRPr lang="it-IT"/>
          </a:p>
        </p:txBody>
      </p:sp>
      <p:sp>
        <p:nvSpPr>
          <p:cNvPr id="5" name="Segnaposto piè di pagina 4"/>
          <p:cNvSpPr>
            <a:spLocks noGrp="1"/>
          </p:cNvSpPr>
          <p:nvPr>
            <p:ph type="ftr" sz="quarter" idx="3"/>
          </p:nvPr>
        </p:nvSpPr>
        <p:spPr>
          <a:xfrm>
            <a:off x="6151563" y="23360063"/>
            <a:ext cx="5700712" cy="1341437"/>
          </a:xfrm>
          <a:prstGeom prst="rect">
            <a:avLst/>
          </a:prstGeom>
        </p:spPr>
        <p:txBody>
          <a:bodyPr vert="horz" lIns="246888" tIns="123444" rIns="246888" bIns="123444" rtlCol="0" anchor="ctr"/>
          <a:lstStyle>
            <a:lvl1pPr algn="ctr" defTabSz="2468880" fontAlgn="auto">
              <a:spcBef>
                <a:spcPts val="0"/>
              </a:spcBef>
              <a:spcAft>
                <a:spcPts val="0"/>
              </a:spcAft>
              <a:defRPr sz="3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12901613" y="23360063"/>
            <a:ext cx="4200525" cy="1341437"/>
          </a:xfrm>
          <a:prstGeom prst="rect">
            <a:avLst/>
          </a:prstGeom>
        </p:spPr>
        <p:txBody>
          <a:bodyPr vert="horz" lIns="246888" tIns="123444" rIns="246888" bIns="123444" rtlCol="0" anchor="ctr"/>
          <a:lstStyle>
            <a:lvl1pPr algn="r" defTabSz="2468880" fontAlgn="auto">
              <a:spcBef>
                <a:spcPts val="0"/>
              </a:spcBef>
              <a:spcAft>
                <a:spcPts val="0"/>
              </a:spcAft>
              <a:defRPr sz="3200" smtClean="0">
                <a:solidFill>
                  <a:schemeClr val="tx1">
                    <a:tint val="75000"/>
                  </a:schemeClr>
                </a:solidFill>
                <a:latin typeface="+mn-lt"/>
                <a:cs typeface="+mn-cs"/>
              </a:defRPr>
            </a:lvl1pPr>
          </a:lstStyle>
          <a:p>
            <a:pPr>
              <a:defRPr/>
            </a:pPr>
            <a:fld id="{D1EB4C67-5C22-4DE5-B85A-AEB4D34C793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68563" rtl="0" fontAlgn="base">
        <a:spcBef>
          <a:spcPct val="0"/>
        </a:spcBef>
        <a:spcAft>
          <a:spcPct val="0"/>
        </a:spcAft>
        <a:defRPr sz="11900" kern="1200">
          <a:solidFill>
            <a:schemeClr val="tx1"/>
          </a:solidFill>
          <a:latin typeface="+mj-lt"/>
          <a:ea typeface="+mj-ea"/>
          <a:cs typeface="+mj-cs"/>
        </a:defRPr>
      </a:lvl1pPr>
      <a:lvl2pPr algn="ctr" defTabSz="2468563" rtl="0" fontAlgn="base">
        <a:spcBef>
          <a:spcPct val="0"/>
        </a:spcBef>
        <a:spcAft>
          <a:spcPct val="0"/>
        </a:spcAft>
        <a:defRPr sz="11900">
          <a:solidFill>
            <a:schemeClr val="tx1"/>
          </a:solidFill>
          <a:latin typeface="Calibri" pitchFamily="34" charset="0"/>
        </a:defRPr>
      </a:lvl2pPr>
      <a:lvl3pPr algn="ctr" defTabSz="2468563" rtl="0" fontAlgn="base">
        <a:spcBef>
          <a:spcPct val="0"/>
        </a:spcBef>
        <a:spcAft>
          <a:spcPct val="0"/>
        </a:spcAft>
        <a:defRPr sz="11900">
          <a:solidFill>
            <a:schemeClr val="tx1"/>
          </a:solidFill>
          <a:latin typeface="Calibri" pitchFamily="34" charset="0"/>
        </a:defRPr>
      </a:lvl3pPr>
      <a:lvl4pPr algn="ctr" defTabSz="2468563" rtl="0" fontAlgn="base">
        <a:spcBef>
          <a:spcPct val="0"/>
        </a:spcBef>
        <a:spcAft>
          <a:spcPct val="0"/>
        </a:spcAft>
        <a:defRPr sz="11900">
          <a:solidFill>
            <a:schemeClr val="tx1"/>
          </a:solidFill>
          <a:latin typeface="Calibri" pitchFamily="34" charset="0"/>
        </a:defRPr>
      </a:lvl4pPr>
      <a:lvl5pPr algn="ctr" defTabSz="2468563" rtl="0" fontAlgn="base">
        <a:spcBef>
          <a:spcPct val="0"/>
        </a:spcBef>
        <a:spcAft>
          <a:spcPct val="0"/>
        </a:spcAft>
        <a:defRPr sz="11900">
          <a:solidFill>
            <a:schemeClr val="tx1"/>
          </a:solidFill>
          <a:latin typeface="Calibri" pitchFamily="34" charset="0"/>
        </a:defRPr>
      </a:lvl5pPr>
      <a:lvl6pPr marL="457200" algn="ctr" defTabSz="2468563" rtl="0" fontAlgn="base">
        <a:spcBef>
          <a:spcPct val="0"/>
        </a:spcBef>
        <a:spcAft>
          <a:spcPct val="0"/>
        </a:spcAft>
        <a:defRPr sz="11900">
          <a:solidFill>
            <a:schemeClr val="tx1"/>
          </a:solidFill>
          <a:latin typeface="Calibri" pitchFamily="34" charset="0"/>
        </a:defRPr>
      </a:lvl6pPr>
      <a:lvl7pPr marL="914400" algn="ctr" defTabSz="2468563" rtl="0" fontAlgn="base">
        <a:spcBef>
          <a:spcPct val="0"/>
        </a:spcBef>
        <a:spcAft>
          <a:spcPct val="0"/>
        </a:spcAft>
        <a:defRPr sz="11900">
          <a:solidFill>
            <a:schemeClr val="tx1"/>
          </a:solidFill>
          <a:latin typeface="Calibri" pitchFamily="34" charset="0"/>
        </a:defRPr>
      </a:lvl7pPr>
      <a:lvl8pPr marL="1371600" algn="ctr" defTabSz="2468563" rtl="0" fontAlgn="base">
        <a:spcBef>
          <a:spcPct val="0"/>
        </a:spcBef>
        <a:spcAft>
          <a:spcPct val="0"/>
        </a:spcAft>
        <a:defRPr sz="11900">
          <a:solidFill>
            <a:schemeClr val="tx1"/>
          </a:solidFill>
          <a:latin typeface="Calibri" pitchFamily="34" charset="0"/>
        </a:defRPr>
      </a:lvl8pPr>
      <a:lvl9pPr marL="1828800" algn="ctr" defTabSz="2468563" rtl="0" fontAlgn="base">
        <a:spcBef>
          <a:spcPct val="0"/>
        </a:spcBef>
        <a:spcAft>
          <a:spcPct val="0"/>
        </a:spcAft>
        <a:defRPr sz="11900">
          <a:solidFill>
            <a:schemeClr val="tx1"/>
          </a:solidFill>
          <a:latin typeface="Calibri" pitchFamily="34" charset="0"/>
        </a:defRPr>
      </a:lvl9pPr>
    </p:titleStyle>
    <p:bodyStyle>
      <a:lvl1pPr marL="925513" indent="-925513" algn="l" defTabSz="2468563" rtl="0" fontAlgn="base">
        <a:spcBef>
          <a:spcPct val="20000"/>
        </a:spcBef>
        <a:spcAft>
          <a:spcPct val="0"/>
        </a:spcAft>
        <a:buFont typeface="Arial" charset="0"/>
        <a:buChar char="•"/>
        <a:defRPr sz="8600" kern="1200">
          <a:solidFill>
            <a:schemeClr val="tx1"/>
          </a:solidFill>
          <a:latin typeface="+mn-lt"/>
          <a:ea typeface="+mn-ea"/>
          <a:cs typeface="+mn-cs"/>
        </a:defRPr>
      </a:lvl1pPr>
      <a:lvl2pPr marL="2005013" indent="-771525" algn="l" defTabSz="2468563" rtl="0" fontAlgn="base">
        <a:spcBef>
          <a:spcPct val="20000"/>
        </a:spcBef>
        <a:spcAft>
          <a:spcPct val="0"/>
        </a:spcAft>
        <a:buFont typeface="Arial" charset="0"/>
        <a:buChar char="–"/>
        <a:defRPr sz="7600" kern="1200">
          <a:solidFill>
            <a:schemeClr val="tx1"/>
          </a:solidFill>
          <a:latin typeface="+mn-lt"/>
          <a:ea typeface="+mn-ea"/>
          <a:cs typeface="+mn-cs"/>
        </a:defRPr>
      </a:lvl2pPr>
      <a:lvl3pPr marL="3086100" indent="-615950" algn="l" defTabSz="2468563" rtl="0" fontAlgn="base">
        <a:spcBef>
          <a:spcPct val="20000"/>
        </a:spcBef>
        <a:spcAft>
          <a:spcPct val="0"/>
        </a:spcAft>
        <a:buFont typeface="Arial" charset="0"/>
        <a:buChar char="•"/>
        <a:defRPr sz="6500" kern="1200">
          <a:solidFill>
            <a:schemeClr val="tx1"/>
          </a:solidFill>
          <a:latin typeface="+mn-lt"/>
          <a:ea typeface="+mn-ea"/>
          <a:cs typeface="+mn-cs"/>
        </a:defRPr>
      </a:lvl3pPr>
      <a:lvl4pPr marL="4319588" indent="-615950" algn="l" defTabSz="2468563" rtl="0" fontAlgn="base">
        <a:spcBef>
          <a:spcPct val="20000"/>
        </a:spcBef>
        <a:spcAft>
          <a:spcPct val="0"/>
        </a:spcAft>
        <a:buFont typeface="Arial" charset="0"/>
        <a:buChar char="–"/>
        <a:defRPr sz="5400" kern="1200">
          <a:solidFill>
            <a:schemeClr val="tx1"/>
          </a:solidFill>
          <a:latin typeface="+mn-lt"/>
          <a:ea typeface="+mn-ea"/>
          <a:cs typeface="+mn-cs"/>
        </a:defRPr>
      </a:lvl4pPr>
      <a:lvl5pPr marL="5554663" indent="-615950" algn="l" defTabSz="2468563" rtl="0" fontAlgn="base">
        <a:spcBef>
          <a:spcPct val="20000"/>
        </a:spcBef>
        <a:spcAft>
          <a:spcPct val="0"/>
        </a:spcAft>
        <a:buFont typeface="Arial" charset="0"/>
        <a:buChar char="»"/>
        <a:defRPr sz="5400" kern="1200">
          <a:solidFill>
            <a:schemeClr val="tx1"/>
          </a:solidFill>
          <a:latin typeface="+mn-lt"/>
          <a:ea typeface="+mn-ea"/>
          <a:cs typeface="+mn-cs"/>
        </a:defRPr>
      </a:lvl5pPr>
      <a:lvl6pPr marL="6789420" indent="-617220" algn="l" defTabSz="2468880" rtl="0" eaLnBrk="1" latinLnBrk="0" hangingPunct="1">
        <a:spcBef>
          <a:spcPct val="20000"/>
        </a:spcBef>
        <a:buFont typeface="Arial" pitchFamily="34" charset="0"/>
        <a:buChar char="•"/>
        <a:defRPr sz="5400" kern="1200">
          <a:solidFill>
            <a:schemeClr val="tx1"/>
          </a:solidFill>
          <a:latin typeface="+mn-lt"/>
          <a:ea typeface="+mn-ea"/>
          <a:cs typeface="+mn-cs"/>
        </a:defRPr>
      </a:lvl6pPr>
      <a:lvl7pPr marL="8023860" indent="-617220" algn="l" defTabSz="2468880" rtl="0" eaLnBrk="1" latinLnBrk="0" hangingPunct="1">
        <a:spcBef>
          <a:spcPct val="20000"/>
        </a:spcBef>
        <a:buFont typeface="Arial" pitchFamily="34" charset="0"/>
        <a:buChar char="•"/>
        <a:defRPr sz="5400" kern="1200">
          <a:solidFill>
            <a:schemeClr val="tx1"/>
          </a:solidFill>
          <a:latin typeface="+mn-lt"/>
          <a:ea typeface="+mn-ea"/>
          <a:cs typeface="+mn-cs"/>
        </a:defRPr>
      </a:lvl7pPr>
      <a:lvl8pPr marL="9258300" indent="-617220" algn="l" defTabSz="2468880" rtl="0" eaLnBrk="1" latinLnBrk="0" hangingPunct="1">
        <a:spcBef>
          <a:spcPct val="20000"/>
        </a:spcBef>
        <a:buFont typeface="Arial" pitchFamily="34" charset="0"/>
        <a:buChar char="•"/>
        <a:defRPr sz="5400" kern="1200">
          <a:solidFill>
            <a:schemeClr val="tx1"/>
          </a:solidFill>
          <a:latin typeface="+mn-lt"/>
          <a:ea typeface="+mn-ea"/>
          <a:cs typeface="+mn-cs"/>
        </a:defRPr>
      </a:lvl8pPr>
      <a:lvl9pPr marL="10492740" indent="-617220" algn="l" defTabSz="2468880" rtl="0" eaLnBrk="1" latinLnBrk="0" hangingPunct="1">
        <a:spcBef>
          <a:spcPct val="20000"/>
        </a:spcBef>
        <a:buFont typeface="Arial" pitchFamily="34" charset="0"/>
        <a:buChar char="•"/>
        <a:defRPr sz="5400" kern="1200">
          <a:solidFill>
            <a:schemeClr val="tx1"/>
          </a:solidFill>
          <a:latin typeface="+mn-lt"/>
          <a:ea typeface="+mn-ea"/>
          <a:cs typeface="+mn-cs"/>
        </a:defRPr>
      </a:lvl9pPr>
    </p:bodyStyle>
    <p:otherStyle>
      <a:defPPr>
        <a:defRPr lang="it-IT"/>
      </a:defPPr>
      <a:lvl1pPr marL="0" algn="l" defTabSz="2468880" rtl="0" eaLnBrk="1" latinLnBrk="0" hangingPunct="1">
        <a:defRPr sz="4900" kern="1200">
          <a:solidFill>
            <a:schemeClr val="tx1"/>
          </a:solidFill>
          <a:latin typeface="+mn-lt"/>
          <a:ea typeface="+mn-ea"/>
          <a:cs typeface="+mn-cs"/>
        </a:defRPr>
      </a:lvl1pPr>
      <a:lvl2pPr marL="1234440" algn="l" defTabSz="2468880" rtl="0" eaLnBrk="1" latinLnBrk="0" hangingPunct="1">
        <a:defRPr sz="4900" kern="1200">
          <a:solidFill>
            <a:schemeClr val="tx1"/>
          </a:solidFill>
          <a:latin typeface="+mn-lt"/>
          <a:ea typeface="+mn-ea"/>
          <a:cs typeface="+mn-cs"/>
        </a:defRPr>
      </a:lvl2pPr>
      <a:lvl3pPr marL="2468880" algn="l" defTabSz="2468880" rtl="0" eaLnBrk="1" latinLnBrk="0" hangingPunct="1">
        <a:defRPr sz="4900" kern="1200">
          <a:solidFill>
            <a:schemeClr val="tx1"/>
          </a:solidFill>
          <a:latin typeface="+mn-lt"/>
          <a:ea typeface="+mn-ea"/>
          <a:cs typeface="+mn-cs"/>
        </a:defRPr>
      </a:lvl3pPr>
      <a:lvl4pPr marL="3703320" algn="l" defTabSz="2468880" rtl="0" eaLnBrk="1" latinLnBrk="0" hangingPunct="1">
        <a:defRPr sz="4900" kern="1200">
          <a:solidFill>
            <a:schemeClr val="tx1"/>
          </a:solidFill>
          <a:latin typeface="+mn-lt"/>
          <a:ea typeface="+mn-ea"/>
          <a:cs typeface="+mn-cs"/>
        </a:defRPr>
      </a:lvl4pPr>
      <a:lvl5pPr marL="4937760" algn="l" defTabSz="2468880" rtl="0" eaLnBrk="1" latinLnBrk="0" hangingPunct="1">
        <a:defRPr sz="4900" kern="1200">
          <a:solidFill>
            <a:schemeClr val="tx1"/>
          </a:solidFill>
          <a:latin typeface="+mn-lt"/>
          <a:ea typeface="+mn-ea"/>
          <a:cs typeface="+mn-cs"/>
        </a:defRPr>
      </a:lvl5pPr>
      <a:lvl6pPr marL="6172200" algn="l" defTabSz="2468880" rtl="0" eaLnBrk="1" latinLnBrk="0" hangingPunct="1">
        <a:defRPr sz="4900" kern="1200">
          <a:solidFill>
            <a:schemeClr val="tx1"/>
          </a:solidFill>
          <a:latin typeface="+mn-lt"/>
          <a:ea typeface="+mn-ea"/>
          <a:cs typeface="+mn-cs"/>
        </a:defRPr>
      </a:lvl6pPr>
      <a:lvl7pPr marL="7406640" algn="l" defTabSz="2468880" rtl="0" eaLnBrk="1" latinLnBrk="0" hangingPunct="1">
        <a:defRPr sz="4900" kern="1200">
          <a:solidFill>
            <a:schemeClr val="tx1"/>
          </a:solidFill>
          <a:latin typeface="+mn-lt"/>
          <a:ea typeface="+mn-ea"/>
          <a:cs typeface="+mn-cs"/>
        </a:defRPr>
      </a:lvl7pPr>
      <a:lvl8pPr marL="8641080" algn="l" defTabSz="2468880" rtl="0" eaLnBrk="1" latinLnBrk="0" hangingPunct="1">
        <a:defRPr sz="4900" kern="1200">
          <a:solidFill>
            <a:schemeClr val="tx1"/>
          </a:solidFill>
          <a:latin typeface="+mn-lt"/>
          <a:ea typeface="+mn-ea"/>
          <a:cs typeface="+mn-cs"/>
        </a:defRPr>
      </a:lvl8pPr>
      <a:lvl9pPr marL="9875520" algn="l" defTabSz="2468880"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ectious.diseases.epi@gmail.com" TargetMode="External"/><Relationship Id="rId2" Type="http://schemas.openxmlformats.org/officeDocument/2006/relationships/image" Target="../media/image1.jfif"/><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359" y="598720"/>
            <a:ext cx="7143750" cy="4657725"/>
          </a:xfrm>
          <a:prstGeom prst="rect">
            <a:avLst/>
          </a:prstGeom>
        </p:spPr>
      </p:pic>
      <p:sp>
        <p:nvSpPr>
          <p:cNvPr id="7170" name="Rettangolo 8"/>
          <p:cNvSpPr>
            <a:spLocks noChangeArrowheads="1"/>
          </p:cNvSpPr>
          <p:nvPr/>
        </p:nvSpPr>
        <p:spPr bwMode="auto">
          <a:xfrm>
            <a:off x="576263" y="9318802"/>
            <a:ext cx="8137525" cy="14804053"/>
          </a:xfrm>
          <a:prstGeom prst="rect">
            <a:avLst/>
          </a:prstGeom>
          <a:noFill/>
          <a:ln w="9525">
            <a:noFill/>
            <a:miter lim="800000"/>
            <a:headEnd/>
            <a:tailEnd/>
          </a:ln>
        </p:spPr>
        <p:txBody>
          <a:bodyPr>
            <a:spAutoFit/>
          </a:bodyPr>
          <a:lstStyle/>
          <a:p>
            <a:pPr algn="just"/>
            <a:r>
              <a:rPr lang="en-US" sz="2000" b="1" i="1" dirty="0">
                <a:solidFill>
                  <a:srgbClr val="CC6600"/>
                </a:solidFill>
                <a:latin typeface="Arial" charset="0"/>
              </a:rPr>
              <a:t>Rationale and goals </a:t>
            </a:r>
          </a:p>
          <a:p>
            <a:pPr algn="just"/>
            <a:r>
              <a:rPr lang="en-US" sz="2000" dirty="0">
                <a:latin typeface="Arial" charset="0"/>
              </a:rPr>
              <a:t>The COVID-19 pandemic raised an interest in epidemiology among health professionals, the media and the general public. Although most health professionals have experienced some training in the discipline during their education, they rarely apply epidemiology methods in their practice, and over time concepts may become confused and the ability to critically interpret results of surveys and observational studies may decrease. The recent exposure to epidemiological data, including results of studies, model-based predictions, and applications to health policy decisions, might stimulate in science-oriented health professionals the need for a refreshment and deepening of the principles and methods of infectious disease epidemiology. While an in-person summer class would have been a preferable format, the current situation convinced us to design a distant learning course, which we are confident would represent a useful training opportunity.</a:t>
            </a:r>
          </a:p>
          <a:p>
            <a:pPr algn="just"/>
            <a:endParaRPr lang="en-US" sz="2000" b="1" i="1" dirty="0">
              <a:solidFill>
                <a:srgbClr val="326E32"/>
              </a:solidFill>
              <a:latin typeface="Arial" charset="0"/>
            </a:endParaRPr>
          </a:p>
          <a:p>
            <a:pPr algn="just"/>
            <a:r>
              <a:rPr lang="en-US" sz="2000" b="1" i="1" dirty="0">
                <a:solidFill>
                  <a:srgbClr val="CC6600"/>
                </a:solidFill>
                <a:latin typeface="Arial" charset="0"/>
              </a:rPr>
              <a:t>Faculty</a:t>
            </a:r>
          </a:p>
          <a:p>
            <a:pPr marL="274320" indent="-274320" algn="just"/>
            <a:r>
              <a:rPr lang="en-US" sz="2000" b="1" dirty="0">
                <a:latin typeface="Arial" charset="0"/>
              </a:rPr>
              <a:t>Stephanie Factor, MD, PhD. </a:t>
            </a:r>
            <a:r>
              <a:rPr lang="en-US" sz="2000" dirty="0">
                <a:latin typeface="Arial" charset="0"/>
              </a:rPr>
              <a:t>She is Associate Professor at Icahn School of Medicine at Mount Sinai, USA, and former Official at US CDC. Dr. Factor combines a strong knowledge in the principles of infectious disease epidemiology with her exposure to disease outbreaks in New York City, and an extensive experience in teaching.</a:t>
            </a:r>
          </a:p>
          <a:p>
            <a:pPr marL="274320" indent="-274320" algn="just"/>
            <a:r>
              <a:rPr lang="en-US" sz="2000" b="1" dirty="0">
                <a:latin typeface="Arial" charset="0"/>
              </a:rPr>
              <a:t>Paolo Boffetta, MD, MPH. </a:t>
            </a:r>
            <a:r>
              <a:rPr lang="en-US" sz="2000" dirty="0">
                <a:latin typeface="Arial" charset="0"/>
              </a:rPr>
              <a:t>He is Full Professor at Stony Brook University, USA, and at the University of Bologna, Italy, and a former Medical Officer at WHO. Dr. Boffetta is a senior epidemiologist with interest in method development.</a:t>
            </a:r>
          </a:p>
          <a:p>
            <a:pPr marL="274320" indent="-274320" algn="just"/>
            <a:r>
              <a:rPr lang="en-US" sz="2000" dirty="0">
                <a:latin typeface="Arial" charset="0"/>
              </a:rPr>
              <a:t>Additional faculty members will be added at a later date.</a:t>
            </a:r>
            <a:endParaRPr lang="en-US" sz="1600" dirty="0">
              <a:latin typeface="Arial" charset="0"/>
            </a:endParaRPr>
          </a:p>
          <a:p>
            <a:pPr algn="just"/>
            <a:endParaRPr lang="en-US" sz="1600" dirty="0">
              <a:latin typeface="Arial" charset="0"/>
            </a:endParaRPr>
          </a:p>
          <a:p>
            <a:pPr algn="just"/>
            <a:r>
              <a:rPr lang="en-US" sz="2000" b="1" i="1" dirty="0">
                <a:solidFill>
                  <a:srgbClr val="CC6600"/>
                </a:solidFill>
                <a:latin typeface="Arial" charset="0"/>
              </a:rPr>
              <a:t>Course content</a:t>
            </a:r>
          </a:p>
          <a:p>
            <a:pPr marL="274320" indent="-640080" algn="just"/>
            <a:r>
              <a:rPr lang="en-US" sz="2000" dirty="0">
                <a:latin typeface="Arial" charset="0"/>
              </a:rPr>
              <a:t>The course will address basic concepts in epidemiology of infectious diseases and current issues in design, conduct and interpretation of studies and their contribution to causal inference in infectious disease medicine. </a:t>
            </a:r>
          </a:p>
          <a:p>
            <a:pPr marL="274320" indent="-640080" algn="just"/>
            <a:r>
              <a:rPr lang="en-US" sz="2000" dirty="0">
                <a:latin typeface="Arial" charset="0"/>
              </a:rPr>
              <a:t>Topics </a:t>
            </a:r>
            <a:r>
              <a:rPr lang="en-US" sz="2000" dirty="0">
                <a:latin typeface="Arial" panose="020B0604020202020204" pitchFamily="34" charset="0"/>
                <a:cs typeface="Arial" panose="020B0604020202020204" pitchFamily="34" charset="0"/>
              </a:rPr>
              <a:t>include General Principles of infectious disease epidemiology, options for study design, outbreak epidemiology, infectious disease dynamics, vaccine development, healthcare-associated infections, advanced statistical modeling, meta-analyses, epidemiology of host immunity, prevention of infectious diseases, epidemiology of COVID-19.</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charset="0"/>
              </a:rPr>
              <a:t>No reference textbook is recommended for this course.  Reading materials will be made available to course participants.</a:t>
            </a:r>
          </a:p>
          <a:p>
            <a:pPr algn="just"/>
            <a:endParaRPr lang="en-US" sz="2000" b="1" i="1" dirty="0">
              <a:solidFill>
                <a:srgbClr val="CC6600"/>
              </a:solidFill>
              <a:latin typeface="Arial" charset="0"/>
            </a:endParaRPr>
          </a:p>
          <a:p>
            <a:pPr algn="just"/>
            <a:r>
              <a:rPr lang="en-US" sz="2000" b="1" i="1" dirty="0">
                <a:solidFill>
                  <a:srgbClr val="CC6600"/>
                </a:solidFill>
                <a:latin typeface="Arial" charset="0"/>
              </a:rPr>
              <a:t>Language </a:t>
            </a:r>
          </a:p>
          <a:p>
            <a:pPr algn="just"/>
            <a:r>
              <a:rPr lang="en-US" sz="2000" dirty="0">
                <a:latin typeface="Arial" charset="0"/>
              </a:rPr>
              <a:t>The course will be held in English. No translation will be provided.</a:t>
            </a:r>
          </a:p>
          <a:p>
            <a:pPr algn="just"/>
            <a:endParaRPr lang="en-US" sz="2000" b="1" i="1" dirty="0">
              <a:solidFill>
                <a:srgbClr val="CC6600"/>
              </a:solidFill>
              <a:latin typeface="Arial" charset="0"/>
            </a:endParaRPr>
          </a:p>
          <a:p>
            <a:pPr algn="just"/>
            <a:r>
              <a:rPr lang="en-US" sz="2000" dirty="0">
                <a:latin typeface="Arial" charset="0"/>
              </a:rPr>
              <a:t>.</a:t>
            </a:r>
          </a:p>
        </p:txBody>
      </p:sp>
      <p:sp>
        <p:nvSpPr>
          <p:cNvPr id="7195" name="Rettangolo 9"/>
          <p:cNvSpPr>
            <a:spLocks noChangeArrowheads="1"/>
          </p:cNvSpPr>
          <p:nvPr/>
        </p:nvSpPr>
        <p:spPr bwMode="auto">
          <a:xfrm>
            <a:off x="9288463" y="9217199"/>
            <a:ext cx="8137525" cy="14496276"/>
          </a:xfrm>
          <a:prstGeom prst="rect">
            <a:avLst/>
          </a:prstGeom>
          <a:noFill/>
          <a:ln w="9525">
            <a:noFill/>
            <a:miter lim="800000"/>
            <a:headEnd/>
            <a:tailEnd/>
          </a:ln>
        </p:spPr>
        <p:txBody>
          <a:bodyPr>
            <a:spAutoFit/>
          </a:bodyPr>
          <a:lstStyle/>
          <a:p>
            <a:pPr algn="just"/>
            <a:r>
              <a:rPr lang="en-US" sz="2000" b="1" i="1" dirty="0">
                <a:solidFill>
                  <a:srgbClr val="CC6600"/>
                </a:solidFill>
                <a:latin typeface="Arial" charset="0"/>
              </a:rPr>
              <a:t>Target participants</a:t>
            </a:r>
            <a:r>
              <a:rPr lang="en-US" sz="2800" b="1" i="1" dirty="0">
                <a:solidFill>
                  <a:srgbClr val="CC6600"/>
                </a:solidFill>
                <a:latin typeface="Arial" charset="0"/>
              </a:rPr>
              <a:t> </a:t>
            </a:r>
          </a:p>
          <a:p>
            <a:pPr algn="just"/>
            <a:r>
              <a:rPr lang="en-US" sz="2000" dirty="0">
                <a:latin typeface="Arial" charset="0"/>
              </a:rPr>
              <a:t>Graduate and post-graduate students and junior faculty from schools of medicine, biology, dentistry, statistics, mathematics, social and health sciences are eligible, as well as residents in all medical disciplines </a:t>
            </a:r>
          </a:p>
          <a:p>
            <a:pPr algn="just"/>
            <a:endParaRPr lang="en-US" sz="2000" b="1" i="1" dirty="0">
              <a:solidFill>
                <a:srgbClr val="CC6600"/>
              </a:solidFill>
              <a:latin typeface="Arial" charset="0"/>
            </a:endParaRPr>
          </a:p>
          <a:p>
            <a:pPr algn="just"/>
            <a:r>
              <a:rPr lang="en-US" sz="2000" b="1" i="1" dirty="0">
                <a:solidFill>
                  <a:srgbClr val="CC6600"/>
                </a:solidFill>
                <a:latin typeface="Arial" charset="0"/>
              </a:rPr>
              <a:t>Timetable of the course</a:t>
            </a:r>
          </a:p>
          <a:p>
            <a:pPr algn="just"/>
            <a:r>
              <a:rPr lang="en-US" sz="2000" dirty="0">
                <a:latin typeface="Arial" charset="0"/>
              </a:rPr>
              <a:t>A total of nine sessions will be held every Monday, Wednesday and Friday between 4pm and 6pm CET; practical exercises will be assigned between lectures. The first session will take place on Monday, July 20</a:t>
            </a:r>
            <a:r>
              <a:rPr lang="en-US" sz="2000" baseline="30000" dirty="0">
                <a:latin typeface="Arial" charset="0"/>
              </a:rPr>
              <a:t>th</a:t>
            </a:r>
            <a:r>
              <a:rPr lang="en-US" sz="2000" dirty="0">
                <a:latin typeface="Arial" charset="0"/>
              </a:rPr>
              <a:t> 2020 and the last session on Friday, August 7</a:t>
            </a:r>
            <a:r>
              <a:rPr lang="en-US" sz="2000" baseline="30000" dirty="0">
                <a:latin typeface="Arial" charset="0"/>
              </a:rPr>
              <a:t>th</a:t>
            </a:r>
            <a:r>
              <a:rPr lang="en-US" sz="2000" dirty="0">
                <a:latin typeface="Arial" charset="0"/>
              </a:rPr>
              <a:t> 2020. </a:t>
            </a:r>
          </a:p>
          <a:p>
            <a:pPr algn="just"/>
            <a:endParaRPr lang="en-US" sz="2000" b="1" i="1" dirty="0">
              <a:solidFill>
                <a:srgbClr val="CC6600"/>
              </a:solidFill>
              <a:latin typeface="Arial" charset="0"/>
            </a:endParaRPr>
          </a:p>
          <a:p>
            <a:pPr algn="just"/>
            <a:r>
              <a:rPr lang="en-US" sz="2000" b="1" i="1" dirty="0">
                <a:solidFill>
                  <a:srgbClr val="CC6600"/>
                </a:solidFill>
                <a:latin typeface="Arial" charset="0"/>
              </a:rPr>
              <a:t>Pre-requisites</a:t>
            </a:r>
            <a:r>
              <a:rPr lang="en-US" sz="2800" b="1" i="1" dirty="0">
                <a:solidFill>
                  <a:srgbClr val="CC6600"/>
                </a:solidFill>
                <a:latin typeface="Arial" charset="0"/>
              </a:rPr>
              <a:t> </a:t>
            </a:r>
          </a:p>
          <a:p>
            <a:pPr algn="just"/>
            <a:r>
              <a:rPr lang="en-US" sz="2000" dirty="0">
                <a:latin typeface="Arial" charset="0"/>
              </a:rPr>
              <a:t>Some basic knowledge of epidemiology and statistics is required. A good command of both written and spoken English is required. Participants are required to have access to a computer during the course. </a:t>
            </a:r>
          </a:p>
          <a:p>
            <a:pPr algn="just"/>
            <a:endParaRPr lang="en-US" sz="2000" b="1" i="1" dirty="0"/>
          </a:p>
          <a:p>
            <a:pPr algn="just"/>
            <a:r>
              <a:rPr lang="en-US" sz="2000" b="1" i="1" dirty="0">
                <a:solidFill>
                  <a:srgbClr val="CC6600"/>
                </a:solidFill>
                <a:latin typeface="Arial" panose="020B0604020202020204" pitchFamily="34" charset="0"/>
                <a:cs typeface="Arial" panose="020B0604020202020204" pitchFamily="34" charset="0"/>
              </a:rPr>
              <a:t>Administrative aspects</a:t>
            </a:r>
            <a:r>
              <a:rPr lang="en-US" sz="2000" b="1" i="1" dirty="0">
                <a:latin typeface="Arial" panose="020B0604020202020204" pitchFamily="34" charset="0"/>
                <a:cs typeface="Arial" panose="020B0604020202020204" pitchFamily="34" charset="0"/>
              </a:rPr>
              <a:t> </a:t>
            </a:r>
          </a:p>
          <a:p>
            <a:pPr algn="just"/>
            <a:r>
              <a:rPr lang="en-US" sz="2000" dirty="0">
                <a:latin typeface="Arial" panose="020B0604020202020204" pitchFamily="34" charset="0"/>
                <a:cs typeface="Arial" panose="020B0604020202020204" pitchFamily="34" charset="0"/>
              </a:rPr>
              <a:t>A tuition fee of € 200 include course materials, access to the lectures and the exercises.</a:t>
            </a:r>
          </a:p>
          <a:p>
            <a:pPr algn="just"/>
            <a:r>
              <a:rPr lang="en-US" sz="2000" dirty="0">
                <a:latin typeface="Arial" panose="020B0604020202020204" pitchFamily="34" charset="0"/>
                <a:cs typeface="Arial" panose="020B0604020202020204" pitchFamily="34" charset="0"/>
              </a:rPr>
              <a:t>A reduced fee of € 100 is reserved for the following applicants</a:t>
            </a:r>
          </a:p>
          <a:p>
            <a:pPr marL="365760" indent="-365760" algn="just"/>
            <a:r>
              <a:rPr lang="en-US" sz="2000" dirty="0">
                <a:latin typeface="Arial" panose="020B0604020202020204" pitchFamily="34" charset="0"/>
                <a:cs typeface="Arial" panose="020B0604020202020204" pitchFamily="34" charset="0"/>
              </a:rPr>
              <a:t> • PhD and other graduate students; medical residents</a:t>
            </a:r>
          </a:p>
          <a:p>
            <a:pPr marL="365760" indent="-365760" algn="just"/>
            <a:r>
              <a:rPr lang="en-US" sz="2000" dirty="0">
                <a:latin typeface="Arial" panose="020B0604020202020204" pitchFamily="34" charset="0"/>
                <a:cs typeface="Arial" panose="020B0604020202020204" pitchFamily="34" charset="0"/>
              </a:rPr>
              <a:t> • Applicants from low- and middle income countries, as defined by World Bank</a:t>
            </a:r>
          </a:p>
          <a:p>
            <a:pPr algn="just"/>
            <a:r>
              <a:rPr lang="en-US" sz="2000" b="1" i="1" dirty="0">
                <a:solidFill>
                  <a:srgbClr val="326E32"/>
                </a:solidFill>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Pre-applications should be submitted by sending a short CV and a brief statement of interest at </a:t>
            </a:r>
            <a:r>
              <a:rPr 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infectious.diseases.epi@gmail.com</a:t>
            </a:r>
            <a:r>
              <a:rPr lang="en-US" sz="2000" dirty="0">
                <a:latin typeface="Arial" panose="020B0604020202020204" pitchFamily="34" charset="0"/>
                <a:cs typeface="Arial" panose="020B0604020202020204" pitchFamily="34" charset="0"/>
              </a:rPr>
              <a:t> before June 15</a:t>
            </a:r>
            <a:r>
              <a:rPr lang="en-US" sz="2000" baseline="30000" dirty="0">
                <a:latin typeface="Arial" charset="0"/>
              </a:rPr>
              <a:t>th</a:t>
            </a:r>
            <a:r>
              <a:rPr lang="en-US" sz="2000" dirty="0">
                <a:latin typeface="Arial" panose="020B0604020202020204" pitchFamily="34" charset="0"/>
                <a:cs typeface="Arial" panose="020B0604020202020204" pitchFamily="34" charset="0"/>
              </a:rPr>
              <a:t> 2020. Applicants are selected on the basis of the curriculum and research experience.</a:t>
            </a:r>
          </a:p>
          <a:p>
            <a:pPr algn="just"/>
            <a:r>
              <a:rPr lang="en-US" sz="2000" dirty="0">
                <a:latin typeface="Arial" panose="020B0604020202020204" pitchFamily="34" charset="0"/>
                <a:cs typeface="Arial" panose="020B0604020202020204" pitchFamily="34" charset="0"/>
              </a:rPr>
              <a:t>Acceptance will be communicated by June 20</a:t>
            </a:r>
            <a:r>
              <a:rPr lang="en-US" sz="2000" baseline="30000" dirty="0">
                <a:latin typeface="Arial" charset="0"/>
              </a:rPr>
              <a:t>th</a:t>
            </a:r>
            <a:r>
              <a:rPr lang="en-US" sz="2000" dirty="0">
                <a:latin typeface="Arial" panose="020B0604020202020204" pitchFamily="34" charset="0"/>
                <a:cs typeface="Arial" panose="020B0604020202020204" pitchFamily="34" charset="0"/>
              </a:rPr>
              <a:t> 2020 and registration with payment will be required by July 3</a:t>
            </a:r>
            <a:r>
              <a:rPr lang="en-US" sz="2000" baseline="30000" dirty="0">
                <a:latin typeface="Arial" charset="0"/>
              </a:rPr>
              <a:t>rd</a:t>
            </a:r>
            <a:r>
              <a:rPr lang="en-US" sz="2000" dirty="0">
                <a:latin typeface="Arial" panose="020B0604020202020204" pitchFamily="34" charset="0"/>
                <a:cs typeface="Arial" panose="020B0604020202020204" pitchFamily="34" charset="0"/>
              </a:rPr>
              <a:t> 2020. Cancellations must be submitted by email to the secretariat. Refunds will include an administrative fee of € 50. </a:t>
            </a:r>
          </a:p>
          <a:p>
            <a:pPr algn="just"/>
            <a:r>
              <a:rPr lang="en-US" sz="2000" dirty="0">
                <a:latin typeface="Arial" panose="020B0604020202020204" pitchFamily="34" charset="0"/>
                <a:cs typeface="Arial" panose="020B0604020202020204" pitchFamily="34" charset="0"/>
              </a:rPr>
              <a:t>The Scientific Direction reserves the right to cancel the course if a minimum number of participants will not be reached.</a:t>
            </a:r>
          </a:p>
          <a:p>
            <a:pPr algn="just"/>
            <a:r>
              <a:rPr lang="en-US" sz="2000" dirty="0">
                <a:latin typeface="Arial" panose="020B0604020202020204" pitchFamily="34" charset="0"/>
                <a:cs typeface="Arial" panose="020B0604020202020204" pitchFamily="34" charset="0"/>
              </a:rPr>
              <a:t> </a:t>
            </a:r>
          </a:p>
          <a:p>
            <a:pPr algn="just"/>
            <a:r>
              <a:rPr lang="en-US" sz="2000" b="1" i="1" dirty="0">
                <a:solidFill>
                  <a:srgbClr val="CC6600"/>
                </a:solidFill>
                <a:latin typeface="Arial" panose="020B0604020202020204" pitchFamily="34" charset="0"/>
                <a:cs typeface="Arial" panose="020B0604020202020204" pitchFamily="34" charset="0"/>
              </a:rPr>
              <a:t>Venue</a:t>
            </a:r>
          </a:p>
          <a:p>
            <a:pPr algn="just"/>
            <a:r>
              <a:rPr lang="en-US" sz="2000" dirty="0">
                <a:latin typeface="Arial" panose="020B0604020202020204" pitchFamily="34" charset="0"/>
                <a:cs typeface="Arial" panose="020B0604020202020204" pitchFamily="34" charset="0"/>
              </a:rPr>
              <a:t>The course will be conducted remotely through an online platform. Details will be communicated at a later date.</a:t>
            </a:r>
          </a:p>
          <a:p>
            <a:pPr algn="just"/>
            <a:r>
              <a:rPr lang="en-US" sz="2000" dirty="0">
                <a:latin typeface="Arial" panose="020B0604020202020204" pitchFamily="34" charset="0"/>
                <a:cs typeface="Arial" panose="020B0604020202020204" pitchFamily="34" charset="0"/>
              </a:rPr>
              <a:t> </a:t>
            </a:r>
          </a:p>
          <a:p>
            <a:pPr algn="just"/>
            <a:r>
              <a:rPr lang="en-US" sz="2000" b="1" i="1" dirty="0">
                <a:solidFill>
                  <a:srgbClr val="CC6600"/>
                </a:solidFill>
                <a:latin typeface="Arial" panose="020B0604020202020204" pitchFamily="34" charset="0"/>
                <a:cs typeface="Arial" panose="020B0604020202020204" pitchFamily="34" charset="0"/>
              </a:rPr>
              <a:t>Secretariat</a:t>
            </a:r>
          </a:p>
          <a:p>
            <a:pPr algn="just"/>
            <a:r>
              <a:rPr lang="en-US" sz="2000" dirty="0" err="1">
                <a:latin typeface="Arial" panose="020B0604020202020204" pitchFamily="34" charset="0"/>
                <a:cs typeface="Arial" panose="020B0604020202020204" pitchFamily="34" charset="0"/>
              </a:rPr>
              <a:t>Ilaria</a:t>
            </a:r>
            <a:r>
              <a:rPr lang="en-US" sz="2000" dirty="0">
                <a:latin typeface="Arial" panose="020B0604020202020204" pitchFamily="34" charset="0"/>
                <a:cs typeface="Arial" panose="020B0604020202020204" pitchFamily="34" charset="0"/>
              </a:rPr>
              <a:t> Denti </a:t>
            </a:r>
            <a:r>
              <a:rPr lang="en-US" sz="2000" dirty="0" err="1">
                <a:latin typeface="Arial" panose="020B0604020202020204" pitchFamily="34" charset="0"/>
                <a:cs typeface="Arial" panose="020B0604020202020204" pitchFamily="34" charset="0"/>
              </a:rPr>
              <a:t>Pompiani</a:t>
            </a:r>
            <a:r>
              <a:rPr lang="en-US" sz="2000" dirty="0">
                <a:latin typeface="Arial" panose="020B0604020202020204" pitchFamily="34" charset="0"/>
                <a:cs typeface="Arial" panose="020B0604020202020204" pitchFamily="34" charset="0"/>
              </a:rPr>
              <a:t>, MD</a:t>
            </a:r>
          </a:p>
          <a:p>
            <a:pPr algn="just"/>
            <a:r>
              <a:rPr lang="en-US" sz="2000" dirty="0">
                <a:latin typeface="Arial" panose="020B0604020202020204" pitchFamily="34" charset="0"/>
                <a:cs typeface="Arial" panose="020B0604020202020204" pitchFamily="34" charset="0"/>
              </a:rPr>
              <a:t>Department of Medical and Surgical Sciences, University of Bologna</a:t>
            </a:r>
          </a:p>
          <a:p>
            <a:pPr algn="just"/>
            <a:r>
              <a:rPr lang="en-US" sz="2000" dirty="0">
                <a:latin typeface="Arial" panose="020B0604020202020204" pitchFamily="34" charset="0"/>
                <a:cs typeface="Arial" panose="020B0604020202020204" pitchFamily="34" charset="0"/>
              </a:rPr>
              <a:t>E-mail: infectious.diseases.epi@gmail.com</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2" y="329162"/>
            <a:ext cx="5486400" cy="54864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4483" y="1859835"/>
            <a:ext cx="4869619" cy="3611145"/>
          </a:xfrm>
          <a:prstGeom prst="rect">
            <a:avLst/>
          </a:prstGeom>
        </p:spPr>
      </p:pic>
      <p:sp>
        <p:nvSpPr>
          <p:cNvPr id="7185" name="Text Box 17"/>
          <p:cNvSpPr txBox="1">
            <a:spLocks noChangeArrowheads="1"/>
          </p:cNvSpPr>
          <p:nvPr/>
        </p:nvSpPr>
        <p:spPr bwMode="auto">
          <a:xfrm>
            <a:off x="2507600" y="5184751"/>
            <a:ext cx="13561725" cy="3477875"/>
          </a:xfrm>
          <a:prstGeom prst="rect">
            <a:avLst/>
          </a:prstGeom>
          <a:solidFill>
            <a:schemeClr val="bg1"/>
          </a:solidFill>
          <a:ln w="9525">
            <a:solidFill>
              <a:schemeClr val="tx1"/>
            </a:solidFill>
            <a:miter lim="800000"/>
            <a:headEnd/>
            <a:tailEnd/>
          </a:ln>
          <a:effectLst/>
        </p:spPr>
        <p:txBody>
          <a:bodyPr wrap="none">
            <a:spAutoFit/>
          </a:bodyPr>
          <a:lstStyle/>
          <a:p>
            <a:pPr algn="ctr" defTabSz="914400"/>
            <a:r>
              <a:rPr lang="en-US" sz="6000" b="1" dirty="0">
                <a:solidFill>
                  <a:srgbClr val="CC6600"/>
                </a:solidFill>
                <a:latin typeface="Arial" charset="0"/>
              </a:rPr>
              <a:t>Epidemiology of Infectious Diseases</a:t>
            </a:r>
            <a:endParaRPr lang="en-US" sz="6000" b="1" dirty="0">
              <a:latin typeface="Arial" charset="0"/>
            </a:endParaRPr>
          </a:p>
          <a:p>
            <a:pPr algn="ctr" defTabSz="914400"/>
            <a:r>
              <a:rPr lang="en-US" sz="4800" b="1" dirty="0">
                <a:latin typeface="Arial" charset="0"/>
              </a:rPr>
              <a:t>University of Bologna, Italy</a:t>
            </a:r>
          </a:p>
          <a:p>
            <a:pPr algn="ctr" defTabSz="914400"/>
            <a:r>
              <a:rPr lang="en-US" sz="4800" b="1" dirty="0">
                <a:latin typeface="Arial" charset="0"/>
              </a:rPr>
              <a:t>Distant Learning Course</a:t>
            </a:r>
          </a:p>
          <a:p>
            <a:pPr algn="ctr" defTabSz="914400"/>
            <a:r>
              <a:rPr lang="en-US" sz="3600" b="1" dirty="0">
                <a:latin typeface="Arial" charset="0"/>
              </a:rPr>
              <a:t>July 20</a:t>
            </a:r>
            <a:r>
              <a:rPr lang="en-US" sz="3600" b="1" baseline="30000" dirty="0">
                <a:latin typeface="Arial" charset="0"/>
              </a:rPr>
              <a:t>th</a:t>
            </a:r>
            <a:r>
              <a:rPr lang="en-US" sz="3600" b="1" dirty="0">
                <a:latin typeface="Arial" charset="0"/>
              </a:rPr>
              <a:t> – August 7</a:t>
            </a:r>
            <a:r>
              <a:rPr lang="en-US" sz="3600" b="1" baseline="30000" dirty="0">
                <a:latin typeface="Arial" charset="0"/>
              </a:rPr>
              <a:t>th</a:t>
            </a:r>
            <a:r>
              <a:rPr lang="en-US" sz="3600" b="1" dirty="0">
                <a:latin typeface="Arial" charset="0"/>
              </a:rPr>
              <a:t> 2020</a:t>
            </a:r>
          </a:p>
          <a:p>
            <a:pPr algn="ctr" defTabSz="914400"/>
            <a:r>
              <a:rPr lang="en-US" sz="2800" b="1" dirty="0">
                <a:latin typeface="Arial" charset="0"/>
              </a:rPr>
              <a:t>Scientific Directors: Stephanie Factor, Paolo </a:t>
            </a:r>
            <a:r>
              <a:rPr lang="en-US" sz="2800" b="1" dirty="0" err="1">
                <a:latin typeface="Arial" charset="0"/>
              </a:rPr>
              <a:t>Boffetta</a:t>
            </a:r>
            <a:endParaRPr lang="en-US" sz="2800" b="1" dirty="0">
              <a:latin typeface="Arial" charset="0"/>
            </a:endParaRPr>
          </a:p>
        </p:txBody>
      </p:sp>
      <p:sp>
        <p:nvSpPr>
          <p:cNvPr id="5" name="AutoShape 2" descr="The World Now Has an Insurance Policy Against Epidem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Immagine 7">
            <a:extLst>
              <a:ext uri="{FF2B5EF4-FFF2-40B4-BE49-F238E27FC236}">
                <a16:creationId xmlns:a16="http://schemas.microsoft.com/office/drawing/2014/main" id="{15929A6E-DCD9-4545-914E-B36223E177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6909" y="433960"/>
            <a:ext cx="3888432" cy="2948469"/>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753</Words>
  <Application>Microsoft Office PowerPoint</Application>
  <PresentationFormat>Personalizzato</PresentationFormat>
  <Paragraphs>49</Paragraphs>
  <Slides>1</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vt:i4>
      </vt:variant>
    </vt:vector>
  </HeadingPairs>
  <TitlesOfParts>
    <vt:vector size="4" baseType="lpstr">
      <vt:lpstr>Arial</vt:lpstr>
      <vt:lpstr>Calibri</vt:lpstr>
      <vt:lpstr>Tema di Office</vt:lpstr>
      <vt:lpstr>Presentazione standard di PowerPoint</vt:lpstr>
    </vt:vector>
  </TitlesOfParts>
  <Company>Acea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Rosanna Pace</dc:creator>
  <cp:lastModifiedBy>Giulia Vencato</cp:lastModifiedBy>
  <cp:revision>72</cp:revision>
  <dcterms:created xsi:type="dcterms:W3CDTF">2013-03-15T08:31:29Z</dcterms:created>
  <dcterms:modified xsi:type="dcterms:W3CDTF">2020-05-13T08:14:51Z</dcterms:modified>
</cp:coreProperties>
</file>